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4" r:id="rId5"/>
    <p:sldId id="258" r:id="rId6"/>
    <p:sldId id="265" r:id="rId7"/>
    <p:sldId id="259" r:id="rId8"/>
    <p:sldId id="260" r:id="rId9"/>
    <p:sldId id="263" r:id="rId10"/>
    <p:sldId id="262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631C-035D-431F-B8B1-3EE2FC07296A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C62D4-D060-485F-A6BA-7D8A766B5D3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C24B-F845-4F18-B504-E9B388E1612B}" type="datetimeFigureOut">
              <a:rPr lang="es-CO" smtClean="0"/>
              <a:pPr/>
              <a:t>09/01/2018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5387-E126-47B4-974C-64BBA9E651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3000364" y="264318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CO" sz="5400" b="1" dirty="0" smtClean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BIENVENIDOS</a:t>
            </a:r>
            <a:endParaRPr lang="es-CO" sz="5400" b="1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86116" y="414338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CLAUDIA GRANADA</a:t>
            </a:r>
            <a:br>
              <a:rPr lang="es-CO" dirty="0" smtClean="0"/>
            </a:br>
            <a:r>
              <a:rPr lang="es-CO" dirty="0" smtClean="0"/>
              <a:t>CEL Y WP 3106714752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357422" y="642918"/>
            <a:ext cx="64198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Gracias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Por darnos</a:t>
            </a:r>
          </a:p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 el gusto de atenderlo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3071802" y="714356"/>
            <a:ext cx="471490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6600" b="1" cap="none" spc="0" dirty="0" smtClean="0">
                <a:ln/>
                <a:solidFill>
                  <a:schemeClr val="accent3"/>
                </a:solidFill>
                <a:effectLst/>
              </a:rPr>
              <a:t>BENEFICIOS	</a:t>
            </a:r>
            <a:endParaRPr lang="es-ES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 descr="Resultado de imagen para beneficios 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071678"/>
            <a:ext cx="3929070" cy="3929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024936" y="1000108"/>
            <a:ext cx="7119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5400" b="1" dirty="0">
                <a:ln/>
                <a:solidFill>
                  <a:schemeClr val="accent3"/>
                </a:solidFill>
              </a:rPr>
              <a:t>Afiliaciones </a:t>
            </a:r>
            <a:endParaRPr lang="es-CO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s-CO" sz="5400" b="1" dirty="0" smtClean="0">
                <a:ln/>
                <a:solidFill>
                  <a:schemeClr val="accent3"/>
                </a:solidFill>
              </a:rPr>
              <a:t>al </a:t>
            </a:r>
            <a:r>
              <a:rPr lang="es-CO" sz="5400" b="1" dirty="0">
                <a:ln/>
                <a:solidFill>
                  <a:schemeClr val="accent3"/>
                </a:solidFill>
              </a:rPr>
              <a:t>Sistema de seguridad </a:t>
            </a:r>
            <a:endParaRPr lang="es-E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2530" name="Picture 2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286124"/>
            <a:ext cx="4022685" cy="2262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214546" y="357166"/>
            <a:ext cx="6453498" cy="7571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5400" b="1" dirty="0" smtClean="0">
                <a:ln/>
                <a:solidFill>
                  <a:schemeClr val="accent3"/>
                </a:solidFill>
              </a:rPr>
              <a:t>6 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años de trayectoria</a:t>
            </a:r>
          </a:p>
          <a:p>
            <a:pPr algn="ctr">
              <a:buFont typeface="Arial" pitchFamily="34" charset="0"/>
              <a:buChar char="•"/>
            </a:pPr>
            <a:r>
              <a:rPr lang="es-ES" sz="5400" b="1" dirty="0" smtClean="0">
                <a:ln/>
                <a:solidFill>
                  <a:schemeClr val="accent3"/>
                </a:solidFill>
              </a:rPr>
              <a:t>Los clientes son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nuestra prioridad</a:t>
            </a:r>
          </a:p>
          <a:p>
            <a:pPr algn="ctr">
              <a:buFont typeface="Arial" pitchFamily="34" charset="0"/>
              <a:buChar char="•"/>
            </a:pPr>
            <a:r>
              <a:rPr lang="es-ES" sz="5400" b="1" dirty="0" smtClean="0">
                <a:ln/>
                <a:solidFill>
                  <a:schemeClr val="accent3"/>
                </a:solidFill>
              </a:rPr>
              <a:t>Servicios de calidad</a:t>
            </a:r>
          </a:p>
          <a:p>
            <a:pPr algn="ctr">
              <a:buFont typeface="Arial" pitchFamily="34" charset="0"/>
              <a:buChar char="•"/>
            </a:pPr>
            <a:r>
              <a:rPr lang="es-ES" sz="5400" b="1" dirty="0" smtClean="0">
                <a:ln/>
                <a:solidFill>
                  <a:schemeClr val="accent3"/>
                </a:solidFill>
              </a:rPr>
              <a:t>Honestidad en todos</a:t>
            </a:r>
          </a:p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Los tramites</a:t>
            </a:r>
          </a:p>
          <a:p>
            <a:pPr algn="ctr"/>
            <a:endParaRPr lang="es-ES" sz="54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es-ES" sz="54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643174" y="1142984"/>
            <a:ext cx="5635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fontAlgn="base"/>
            <a:r>
              <a:rPr lang="es-CO" sz="5400" b="1" dirty="0">
                <a:ln/>
                <a:solidFill>
                  <a:schemeClr val="accent3"/>
                </a:solidFill>
              </a:rPr>
              <a:t>Respaldo  jurídico. </a:t>
            </a:r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14620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285984" y="928670"/>
            <a:ext cx="66095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/>
            <a:r>
              <a:rPr lang="es-CO" sz="5400" b="1" dirty="0">
                <a:ln/>
                <a:solidFill>
                  <a:schemeClr val="accent3"/>
                </a:solidFill>
              </a:rPr>
              <a:t>Servicio </a:t>
            </a:r>
            <a:r>
              <a:rPr lang="es-CO" sz="5400" b="1" dirty="0" smtClean="0">
                <a:ln/>
                <a:solidFill>
                  <a:schemeClr val="accent3"/>
                </a:solidFill>
              </a:rPr>
              <a:t>personalizado</a:t>
            </a:r>
          </a:p>
          <a:p>
            <a:pPr algn="ctr"/>
            <a:endParaRPr lang="es-E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8434" name="Picture 2" descr="Resultado de imagen para ASESOR PERSONALIZA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214554"/>
            <a:ext cx="4643470" cy="3468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643174" y="714356"/>
            <a:ext cx="6210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5400" b="1" dirty="0">
                <a:ln/>
                <a:solidFill>
                  <a:schemeClr val="accent3"/>
                </a:solidFill>
              </a:rPr>
              <a:t>Seguridad y garantía </a:t>
            </a:r>
            <a:endParaRPr lang="es-E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928802"/>
            <a:ext cx="435771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2285984" y="928670"/>
            <a:ext cx="59374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5400" b="1" dirty="0">
                <a:ln/>
                <a:solidFill>
                  <a:schemeClr val="accent3"/>
                </a:solidFill>
              </a:rPr>
              <a:t>Realizamos filas y </a:t>
            </a:r>
            <a:endParaRPr lang="es-CO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s-CO" sz="5400" b="1" dirty="0" smtClean="0">
                <a:ln/>
                <a:solidFill>
                  <a:schemeClr val="accent3"/>
                </a:solidFill>
              </a:rPr>
              <a:t>trámites </a:t>
            </a:r>
            <a:r>
              <a:rPr lang="es-CO" sz="5400" b="1" dirty="0">
                <a:ln/>
                <a:solidFill>
                  <a:schemeClr val="accent3"/>
                </a:solidFill>
              </a:rPr>
              <a:t>engorrosos</a:t>
            </a:r>
            <a:endParaRPr lang="es-E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3554" name="Picture 2" descr="Resultado de imagen para FIL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643181"/>
            <a:ext cx="4572032" cy="3481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C:\Users\MARCUS\Desktop\HOJA MEMEBRETE-0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2639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857488" y="642918"/>
            <a:ext cx="4469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5400" b="1" dirty="0">
                <a:ln/>
                <a:solidFill>
                  <a:schemeClr val="accent3"/>
                </a:solidFill>
              </a:rPr>
              <a:t>Capacitaciones</a:t>
            </a:r>
            <a:endParaRPr lang="es-E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1643050"/>
            <a:ext cx="5777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V</a:t>
            </a:r>
            <a:r>
              <a:rPr lang="es-CO" dirty="0" smtClean="0"/>
              <a:t>entas</a:t>
            </a:r>
            <a:r>
              <a:rPr lang="es-CO" dirty="0"/>
              <a:t>, liderazgo, emprendimiento, seguridad en el trabajo</a:t>
            </a:r>
            <a:r>
              <a:rPr lang="es-CO" dirty="0" smtClean="0"/>
              <a:t>,</a:t>
            </a:r>
          </a:p>
          <a:p>
            <a:r>
              <a:rPr lang="es-CO" dirty="0" smtClean="0"/>
              <a:t> </a:t>
            </a:r>
            <a:r>
              <a:rPr lang="es-CO" dirty="0"/>
              <a:t>servicio al cliente para sus colaboradores</a:t>
            </a:r>
          </a:p>
        </p:txBody>
      </p:sp>
      <p:pic>
        <p:nvPicPr>
          <p:cNvPr id="20482" name="Picture 2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928934"/>
            <a:ext cx="413385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66</Words>
  <Application>Microsoft Office PowerPoint</Application>
  <PresentationFormat>Presentación en pantalla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14-AC101LA</dc:creator>
  <cp:lastModifiedBy>user</cp:lastModifiedBy>
  <cp:revision>7</cp:revision>
  <dcterms:created xsi:type="dcterms:W3CDTF">2017-06-05T01:58:59Z</dcterms:created>
  <dcterms:modified xsi:type="dcterms:W3CDTF">2018-01-09T23:08:07Z</dcterms:modified>
</cp:coreProperties>
</file>